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0"/>
  </p:notesMasterIdLst>
  <p:sldIdLst>
    <p:sldId id="256" r:id="rId2"/>
    <p:sldId id="405" r:id="rId3"/>
    <p:sldId id="257" r:id="rId4"/>
    <p:sldId id="258" r:id="rId5"/>
    <p:sldId id="259" r:id="rId6"/>
    <p:sldId id="260" r:id="rId7"/>
    <p:sldId id="261" r:id="rId8"/>
    <p:sldId id="262" r:id="rId9"/>
    <p:sldId id="263" r:id="rId10"/>
    <p:sldId id="264" r:id="rId11"/>
    <p:sldId id="265" r:id="rId12"/>
    <p:sldId id="266" r:id="rId13"/>
    <p:sldId id="272" r:id="rId14"/>
    <p:sldId id="312" r:id="rId15"/>
    <p:sldId id="313" r:id="rId16"/>
    <p:sldId id="314" r:id="rId17"/>
    <p:sldId id="315" r:id="rId18"/>
    <p:sldId id="316" r:id="rId19"/>
    <p:sldId id="317" r:id="rId20"/>
    <p:sldId id="318" r:id="rId21"/>
    <p:sldId id="319" r:id="rId22"/>
    <p:sldId id="320" r:id="rId23"/>
    <p:sldId id="329" r:id="rId24"/>
    <p:sldId id="324" r:id="rId25"/>
    <p:sldId id="325" r:id="rId26"/>
    <p:sldId id="326" r:id="rId27"/>
    <p:sldId id="355" r:id="rId28"/>
    <p:sldId id="328" r:id="rId29"/>
    <p:sldId id="330" r:id="rId30"/>
    <p:sldId id="332" r:id="rId31"/>
    <p:sldId id="327" r:id="rId32"/>
    <p:sldId id="331" r:id="rId33"/>
    <p:sldId id="333" r:id="rId34"/>
    <p:sldId id="358" r:id="rId35"/>
    <p:sldId id="334" r:id="rId36"/>
    <p:sldId id="273" r:id="rId37"/>
    <p:sldId id="275" r:id="rId38"/>
    <p:sldId id="276" r:id="rId39"/>
    <p:sldId id="277" r:id="rId40"/>
    <p:sldId id="357" r:id="rId41"/>
    <p:sldId id="279" r:id="rId42"/>
    <p:sldId id="335" r:id="rId43"/>
    <p:sldId id="280" r:id="rId44"/>
    <p:sldId id="281" r:id="rId45"/>
    <p:sldId id="282" r:id="rId46"/>
    <p:sldId id="336" r:id="rId47"/>
    <p:sldId id="283" r:id="rId48"/>
    <p:sldId id="284" r:id="rId49"/>
    <p:sldId id="356" r:id="rId50"/>
    <p:sldId id="337" r:id="rId51"/>
    <p:sldId id="339" r:id="rId52"/>
    <p:sldId id="352" r:id="rId53"/>
    <p:sldId id="359" r:id="rId54"/>
    <p:sldId id="338" r:id="rId55"/>
    <p:sldId id="340" r:id="rId56"/>
    <p:sldId id="341" r:id="rId57"/>
    <p:sldId id="347" r:id="rId58"/>
    <p:sldId id="344" r:id="rId59"/>
    <p:sldId id="345" r:id="rId60"/>
    <p:sldId id="346" r:id="rId61"/>
    <p:sldId id="343" r:id="rId62"/>
    <p:sldId id="348" r:id="rId63"/>
    <p:sldId id="349" r:id="rId64"/>
    <p:sldId id="350" r:id="rId65"/>
    <p:sldId id="342" r:id="rId66"/>
    <p:sldId id="351" r:id="rId67"/>
    <p:sldId id="363" r:id="rId68"/>
    <p:sldId id="285" r:id="rId69"/>
    <p:sldId id="310" r:id="rId70"/>
    <p:sldId id="289" r:id="rId71"/>
    <p:sldId id="290" r:id="rId72"/>
    <p:sldId id="291" r:id="rId73"/>
    <p:sldId id="292" r:id="rId74"/>
    <p:sldId id="293" r:id="rId75"/>
    <p:sldId id="294" r:id="rId76"/>
    <p:sldId id="295" r:id="rId77"/>
    <p:sldId id="362" r:id="rId78"/>
    <p:sldId id="296" r:id="rId79"/>
    <p:sldId id="364" r:id="rId80"/>
    <p:sldId id="353" r:id="rId81"/>
    <p:sldId id="297" r:id="rId82"/>
    <p:sldId id="406" r:id="rId83"/>
    <p:sldId id="361" r:id="rId84"/>
    <p:sldId id="360" r:id="rId85"/>
    <p:sldId id="323" r:id="rId86"/>
    <p:sldId id="365" r:id="rId87"/>
    <p:sldId id="366" r:id="rId88"/>
    <p:sldId id="367" r:id="rId89"/>
    <p:sldId id="368" r:id="rId90"/>
    <p:sldId id="369" r:id="rId91"/>
    <p:sldId id="370" r:id="rId92"/>
    <p:sldId id="371" r:id="rId93"/>
    <p:sldId id="372" r:id="rId94"/>
    <p:sldId id="373" r:id="rId95"/>
    <p:sldId id="374" r:id="rId96"/>
    <p:sldId id="375" r:id="rId97"/>
    <p:sldId id="376" r:id="rId98"/>
    <p:sldId id="377" r:id="rId99"/>
    <p:sldId id="378" r:id="rId100"/>
    <p:sldId id="380" r:id="rId101"/>
    <p:sldId id="381" r:id="rId102"/>
    <p:sldId id="382" r:id="rId103"/>
    <p:sldId id="383" r:id="rId104"/>
    <p:sldId id="384" r:id="rId105"/>
    <p:sldId id="385" r:id="rId106"/>
    <p:sldId id="386" r:id="rId107"/>
    <p:sldId id="387" r:id="rId108"/>
    <p:sldId id="390" r:id="rId109"/>
    <p:sldId id="400" r:id="rId110"/>
    <p:sldId id="401" r:id="rId111"/>
    <p:sldId id="402" r:id="rId112"/>
    <p:sldId id="403" r:id="rId113"/>
    <p:sldId id="404" r:id="rId114"/>
    <p:sldId id="407" r:id="rId115"/>
    <p:sldId id="408" r:id="rId116"/>
    <p:sldId id="393" r:id="rId117"/>
    <p:sldId id="399" r:id="rId118"/>
    <p:sldId id="409" r:id="rId1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80784"/>
  </p:normalViewPr>
  <p:slideViewPr>
    <p:cSldViewPr snapToGrid="0" snapToObjects="1">
      <p:cViewPr varScale="1">
        <p:scale>
          <a:sx n="97" d="100"/>
          <a:sy n="97"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 you see something which looks like a variable name, but has parentheses — </a:t>
            </a:r>
            <a:r>
              <a:rPr lang="en-US" dirty="0"/>
              <a:t>()</a:t>
            </a:r>
            <a:r>
              <a:rPr lang="en-US" sz="2200" b="0" i="0" u="none" strike="noStrike" kern="1200" cap="none" dirty="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t>POST is used to send data to a server to create/update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1927857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r>
              <a:rPr lang="en-US" dirty="0"/>
              <a:t>execute other scripts while waiting for server response</a:t>
            </a:r>
          </a:p>
          <a:p>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65D4-3EDE-C743-93EF-ED3D7215F4B0}"/>
              </a:ext>
            </a:extLst>
          </p:cNvPr>
          <p:cNvSpPr>
            <a:spLocks noGrp="1"/>
          </p:cNvSpPr>
          <p:nvPr>
            <p:ph type="title"/>
          </p:nvPr>
        </p:nvSpPr>
        <p:spPr/>
        <p:txBody>
          <a:bodyPr/>
          <a:lstStyle/>
          <a:p>
            <a:r>
              <a:rPr lang="en-US" dirty="0" err="1"/>
              <a:t>Async</a:t>
            </a:r>
            <a:r>
              <a:rPr lang="en-US" dirty="0"/>
              <a:t> Exercise</a:t>
            </a:r>
          </a:p>
        </p:txBody>
      </p:sp>
      <p:sp>
        <p:nvSpPr>
          <p:cNvPr id="3" name="Text Placeholder 2">
            <a:extLst>
              <a:ext uri="{FF2B5EF4-FFF2-40B4-BE49-F238E27FC236}">
                <a16:creationId xmlns:a16="http://schemas.microsoft.com/office/drawing/2014/main" id="{46E4C318-6432-A94F-8F00-03A754832667}"/>
              </a:ext>
            </a:extLst>
          </p:cNvPr>
          <p:cNvSpPr>
            <a:spLocks noGrp="1"/>
          </p:cNvSpPr>
          <p:nvPr>
            <p:ph type="body" idx="1"/>
          </p:nvPr>
        </p:nvSpPr>
        <p:spPr/>
        <p:txBody>
          <a:bodyPr/>
          <a:lstStyle/>
          <a:p>
            <a:r>
              <a:rPr lang="en-US" dirty="0"/>
              <a:t>https://</a:t>
            </a:r>
            <a:r>
              <a:rPr lang="en-US" dirty="0" err="1"/>
              <a:t>www.valentinog.com</a:t>
            </a:r>
            <a:r>
              <a:rPr lang="en-US" dirty="0"/>
              <a:t>/blog/http-requests-node-</a:t>
            </a:r>
            <a:r>
              <a:rPr lang="en-US" dirty="0" err="1"/>
              <a:t>js</a:t>
            </a:r>
            <a:r>
              <a:rPr lang="en-US" dirty="0"/>
              <a:t>-</a:t>
            </a:r>
            <a:r>
              <a:rPr lang="en-US" dirty="0" err="1"/>
              <a:t>async</a:t>
            </a:r>
            <a:r>
              <a:rPr lang="en-US" dirty="0"/>
              <a:t>-await/</a:t>
            </a:r>
          </a:p>
        </p:txBody>
      </p:sp>
    </p:spTree>
    <p:extLst>
      <p:ext uri="{BB962C8B-B14F-4D97-AF65-F5344CB8AC3E}">
        <p14:creationId xmlns:p14="http://schemas.microsoft.com/office/powerpoint/2010/main" val="4006892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44" y="996162"/>
            <a:ext cx="4029516" cy="41473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What 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 cross-platform, object-oriented scripting language used to make webpages interactive.</a:t>
            </a:r>
          </a:p>
        </p:txBody>
      </p:sp>
    </p:spTree>
    <p:extLst>
      <p:ext uri="{BB962C8B-B14F-4D97-AF65-F5344CB8AC3E}">
        <p14:creationId xmlns:p14="http://schemas.microsoft.com/office/powerpoint/2010/main" val="147197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t>Internet Explorer  F12</a:t>
            </a:r>
          </a:p>
          <a:p>
            <a:r>
              <a:rPr lang="en-US" b="1" dirty="0"/>
              <a:t>Chrome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dirty="0" err="1"/>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in a </a:t>
            </a:r>
            <a:r>
              <a:rPr lang="en-US" dirty="0">
                <a:solidFill>
                  <a:srgbClr val="92D050"/>
                </a:solidFill>
              </a:rPr>
              <a:t>.</a:t>
            </a:r>
            <a:r>
              <a:rPr lang="en-US" dirty="0" err="1">
                <a:solidFill>
                  <a:srgbClr val="92D050"/>
                </a:solidFill>
              </a:rPr>
              <a:t>js</a:t>
            </a:r>
            <a:r>
              <a:rPr lang="en-US" dirty="0">
                <a:solidFill>
                  <a:srgbClr val="92D050"/>
                </a:solidFill>
              </a:rPr>
              <a:t>-file</a:t>
            </a:r>
          </a:p>
          <a:p>
            <a:pPr marL="114300" indent="0" algn="ctr">
              <a:buNone/>
            </a:pPr>
            <a:r>
              <a:rPr lang="en-US" dirty="0"/>
              <a:t>CSS styling in a </a:t>
            </a:r>
            <a:r>
              <a:rPr lang="en-US" dirty="0">
                <a:solidFill>
                  <a:srgbClr val="FFC000"/>
                </a:solidFill>
              </a:rPr>
              <a:t>.</a:t>
            </a:r>
            <a:r>
              <a:rPr lang="en-US" dirty="0" err="1">
                <a:solidFill>
                  <a:srgbClr val="FFC000"/>
                </a:solidFill>
              </a:rPr>
              <a:t>css</a:t>
            </a:r>
            <a:r>
              <a:rPr lang="en-US" dirty="0">
                <a:solidFill>
                  <a:srgbClr val="FFC000"/>
                </a:solidFill>
              </a:rPr>
              <a:t>-file</a:t>
            </a:r>
            <a:endParaRPr lang="en-US" dirty="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p:txBody>
          <a:bodyPr/>
          <a:lstStyle/>
          <a:p>
            <a:r>
              <a:rPr lang="en-US" dirty="0">
                <a:hlinkClick r:id="rId3"/>
              </a:rPr>
              <a:t>https://github.com/mdn/beginner-html-site-styled/archive/gh-pages.zip</a:t>
            </a:r>
            <a:endParaRPr lang="en-US" dirty="0"/>
          </a:p>
        </p:txBody>
      </p:sp>
    </p:spTree>
    <p:extLst>
      <p:ext uri="{BB962C8B-B14F-4D97-AF65-F5344CB8AC3E}">
        <p14:creationId xmlns:p14="http://schemas.microsoft.com/office/powerpoint/2010/main" val="151456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76815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Use an </a:t>
            </a:r>
            <a:r>
              <a:rPr lang="en-US" dirty="0">
                <a:solidFill>
                  <a:srgbClr val="FFFF00"/>
                </a:solidFill>
              </a:rPr>
              <a:t>IDE</a:t>
            </a:r>
            <a:r>
              <a:rPr lang="en-US" dirty="0"/>
              <a:t> or </a:t>
            </a:r>
            <a:r>
              <a:rPr lang="en-US" i="1" dirty="0" err="1">
                <a:solidFill>
                  <a:srgbClr val="FFFF00"/>
                </a:solidFill>
              </a:rPr>
              <a:t>Nodepad</a:t>
            </a:r>
            <a:r>
              <a:rPr lang="en-US" i="1" dirty="0">
                <a:solidFill>
                  <a:srgbClr val="FFFF00"/>
                </a:solidFill>
              </a:rPr>
              <a:t>++</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100" dirty="0"/>
              <a:t>&lt;h1&gt;Mozilla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 Method</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err="1">
                <a:solidFill>
                  <a:srgbClr val="FFFFFF"/>
                </a:solidFill>
                <a:latin typeface="Helvetica Neue"/>
                <a:ea typeface="Helvetica Neue"/>
                <a:cs typeface="Helvetica Neue"/>
                <a:sym typeface="Helvetica Neue"/>
              </a:rPr>
              <a:t>var</a:t>
            </a:r>
            <a:r>
              <a:rPr lang="en-US" sz="2400" b="0" i="0" u="none" strike="noStrike" cap="none" dirty="0">
                <a:solidFill>
                  <a:srgbClr val="FFFFFF"/>
                </a:solidFill>
                <a:latin typeface="Helvetica Neue"/>
                <a:ea typeface="Helvetica Neue"/>
                <a:cs typeface="Helvetica Neue"/>
                <a:sym typeface="Helvetica Neue"/>
              </a:rPr>
              <a:t>’ is omitted (!)</a:t>
            </a:r>
          </a:p>
        </p:txBody>
      </p:sp>
    </p:spTree>
    <p:extLst>
      <p:ext uri="{BB962C8B-B14F-4D97-AF65-F5344CB8AC3E}">
        <p14:creationId xmlns:p14="http://schemas.microsoft.com/office/powerpoint/2010/main" val="166209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Functions are first class 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function</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foo</a:t>
            </a:r>
            <a:r>
              <a:rPr lang="en-US" sz="2600" b="0" i="0" u="none" strike="noStrike" cap="none">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var</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x</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99CF50"/>
                </a:solidFill>
                <a:latin typeface="Consolas"/>
                <a:ea typeface="Consolas"/>
                <a:cs typeface="Consolas"/>
                <a:sym typeface="Consolas"/>
              </a:rPr>
              <a:t>function</a:t>
            </a:r>
            <a:r>
              <a:rPr lang="en-US" sz="2600" b="0" i="0" u="none" strike="noStrike" cap="none">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r>
              <a:rPr lang="en-US" u="sng" dirty="0">
                <a:solidFill>
                  <a:srgbClr val="FFC000"/>
                </a:solidFill>
              </a:rPr>
              <a:t>Examples when Events are executed:</a:t>
            </a:r>
          </a:p>
          <a:p>
            <a:pPr marL="711000" lvl="3">
              <a:buFontTx/>
              <a:buChar char="-"/>
            </a:pPr>
            <a:r>
              <a:rPr lang="en-US" dirty="0">
                <a:sym typeface="Wingdings"/>
              </a:rPr>
              <a:t>clicked on a button</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Object-oriented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a:solidFill>
                  <a:srgbClr val="FFC000"/>
                </a:solidFill>
                <a:latin typeface="Helvetica Neue"/>
                <a:ea typeface="Helvetica Neue"/>
                <a:cs typeface="Helvetica Neue"/>
                <a:sym typeface="Helvetica Neue"/>
              </a:rPr>
              <a:t>rowser</a:t>
            </a:r>
            <a:r>
              <a:rPr lang="en-US" sz="2400" b="0" i="0" u="none" strike="noStrike" cap="none" dirty="0">
                <a:solidFill>
                  <a:srgbClr val="FFFFFF"/>
                </a:solidFill>
                <a:latin typeface="Helvetica Neue"/>
                <a:ea typeface="Helvetica Neue"/>
                <a:cs typeface="Helvetica Neue"/>
                <a:sym typeface="Helvetica Neue"/>
              </a:rPr>
              <a:t> 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var </a:t>
            </a:r>
            <a:r>
              <a:rPr lang="mr-IN" dirty="0" err="1"/>
              <a:t>list</a:t>
            </a:r>
            <a:r>
              <a:rPr lang="mr-IN" dirty="0"/>
              <a:t> = [4, 5, 6];</a:t>
            </a:r>
            <a:endParaRPr lang="nl-NL" dirty="0"/>
          </a:p>
          <a:p>
            <a:r>
              <a:rPr lang="mr-IN" dirty="0" err="1"/>
              <a:t>for</a:t>
            </a:r>
            <a:r>
              <a:rPr lang="mr-IN" dirty="0"/>
              <a:t> (</a:t>
            </a:r>
            <a:r>
              <a:rPr lang="nl-NL" dirty="0"/>
              <a:t>var</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var</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Package.json</a:t>
            </a:r>
            <a:endParaRPr lang="en-US" dirty="0"/>
          </a:p>
        </p:txBody>
      </p:sp>
      <p:sp>
        <p:nvSpPr>
          <p:cNvPr id="3" name="Text Placeholder 2"/>
          <p:cNvSpPr>
            <a:spLocks noGrp="1"/>
          </p:cNvSpPr>
          <p:nvPr>
            <p:ph type="body" idx="1"/>
          </p:nvPr>
        </p:nvSpPr>
        <p:spPr/>
        <p:txBody>
          <a:bodyPr/>
          <a:lstStyle/>
          <a:p>
            <a:r>
              <a:rPr lang="en-US" dirty="0" err="1"/>
              <a:t>Package.json</a:t>
            </a:r>
            <a:r>
              <a:rPr lang="en-US" dirty="0"/>
              <a:t> 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this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12898</TotalTime>
  <Words>2269</Words>
  <Application>Microsoft Macintosh PowerPoint</Application>
  <PresentationFormat>On-screen Show (16:9)</PresentationFormat>
  <Paragraphs>440</Paragraphs>
  <Slides>118</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Arial</vt:lpstr>
      <vt:lpstr>Consolas</vt:lpstr>
      <vt:lpstr>Helvetica Neue</vt:lpstr>
      <vt:lpstr>Wingdings</vt:lpstr>
      <vt:lpstr>Black</vt:lpstr>
      <vt:lpstr>JavaScript - language</vt:lpstr>
      <vt:lpstr>Download</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Method</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HTTP Request Methods</vt:lpstr>
      <vt:lpstr>Exercise</vt:lpstr>
      <vt:lpstr>Exercise</vt:lpstr>
      <vt:lpstr>Sync vs Async Programming</vt:lpstr>
      <vt:lpstr>Async Programming</vt:lpstr>
      <vt:lpstr>Async Exercise</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92</cp:revision>
  <dcterms:modified xsi:type="dcterms:W3CDTF">2019-04-15T21:44:32Z</dcterms:modified>
</cp:coreProperties>
</file>